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BCBC"/>
    <a:srgbClr val="002554"/>
    <a:srgbClr val="385E9D"/>
    <a:srgbClr val="D9D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6B29C-609F-4636-9B56-89FCC52D6BC3}" v="17" dt="2021-01-29T21:14:34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FBB1A-E888-4292-9F98-BD9910D232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0FFC4F-9644-435E-B58D-5E7A6D2FA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66AC8-F4AD-4EDC-A819-E80A3ED08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A5629-C178-43C3-9A6E-D1181BE11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F639-22BE-4452-86BF-5C1DD1F4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7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2365-1A21-48DF-A716-4D3A67E60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780DDC-E249-424E-9C1D-2521C84F1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57FCD-4BDB-4040-8628-B33D7EA5C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DED7-8DC4-4659-8BEC-A32EA2F0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5608DF-C0C5-430C-91A9-BC959221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4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310FA-BD50-4FA5-9415-A6BDDEDABC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71597-0DB8-4E9F-9DC4-EBBFE6802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890F0-D30F-4719-8606-059782C1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6BD4C-9721-47C8-B541-E2FBA496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52BFF-64D1-41C1-8BF5-F2D5C70A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E8E36-4AC8-4A63-80C7-1E7635D6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030A7-89AF-4620-96B5-17680FB40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C5F2-A776-45EA-BF99-EBE5C763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16BDB-69B9-4684-94D4-599C87E6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E3017-7754-435F-A5AC-7FF4C8F2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4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5DC7-3EEB-46D0-869F-D8EB2888A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16505-41F5-419D-B0A7-DE6D66219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4B95-93FC-4338-A136-33B05794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A637C-4C73-4229-ABA3-618619E1A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BEAE1-3157-4489-9C80-8B9D2F816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6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63C1E-B018-4BE4-9E3D-71FE0D85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8A3F1-81F6-417D-ADCB-DB7392C2E4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7FA6B-C002-4A83-97A9-2E1C5C86B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8B732D-6E58-477A-9489-3EFA7DCB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CFF00-BE8C-43B5-A355-B379A4223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BAA6-A40C-4C88-99AF-F87F09B6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43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A96CF-A639-4A96-A8DC-5CB8803F4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1A574-15FC-4523-B245-CF8AB125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E51C97-E8FE-4847-BB77-32AE32EE8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148C98-E71F-4EBC-A090-5FCAF6510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10683B-4680-4CAB-B1D7-82B371C4E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AFFB9F-AE49-4B42-A52B-08D15C1F7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6FB6DD-B1F3-4CC4-9BAD-6836243B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F4FA1F-E8C9-4569-B765-40A7F4D2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5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1762D-FA78-4C7E-8BFE-977D9D77B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B1C77-78C8-4DFD-AD64-72175048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96C51B-5447-4794-87E3-8B3539473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1A55B3-7618-40DD-92FB-5D80226BE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5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B4698D-3059-4CAF-9699-4B5641E53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CCF59-6A3D-41A4-8529-ED992D02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6CB39-8DF9-47D1-BBB2-2ED3170B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6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D968-9C06-4C30-9C63-135E32A9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8CCC4-DA04-4BFF-84E2-92261CD63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B6A62-3C3A-4ECF-BDC5-90295E247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7D63C-4E09-4347-A6BE-2713C41C9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0C45A-ECE7-44C1-8570-3454D99C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E4A87-4D0E-4E1D-B403-3CB6E0490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98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9C9D7-69B0-4C1C-9F54-DE5E62A17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1F5F52-AC03-4644-877A-41E6F2DB7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CCBD4-A183-40D7-96B9-B440DB543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6E24BF-A66F-493A-BFC4-0E654D98F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6C91FF-7604-4EDD-895C-725EF908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70FD0-0516-4C04-84E4-F9EAAF6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64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828E5-B200-4BC4-A4A6-0FAB4F88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EA738-17C5-4B77-8D34-776F4CEBD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86BD-9BEC-4B35-8634-419948696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7875A-2993-4B36-A9CB-C65790658CB7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1FC3B-2C6F-4417-8067-F64C0F8A1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6B6B-2061-40D0-B509-5FA706394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1455B-A062-4FFC-84A1-564824D51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6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Lt1kyiESEy2B9T31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E4347D30-D407-4DA2-BEDA-4C3AD79CA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42" y="338290"/>
            <a:ext cx="5919788" cy="5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rgbClr val="002554"/>
                </a:solidFill>
                <a:effectLst/>
                <a:latin typeface="Open Sans" panose="020B0606030504020204" pitchFamily="34" charset="0"/>
              </a:rPr>
              <a:t>14TH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Open Sans" panose="020B0606030504020204" pitchFamily="34" charset="0"/>
              </a:rPr>
              <a:t>ANNUAL STUDENT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6B4983B-E507-4CD3-B629-631D7976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378" y="1740054"/>
            <a:ext cx="3113088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Open Sans" panose="020B0606030504020204" pitchFamily="34" charset="0"/>
              </a:rPr>
              <a:t>SYMPOSIUM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1205DD9-AFE2-4A42-A445-A5E25B540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423" y="598639"/>
            <a:ext cx="5966619" cy="130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Tx/>
              <a:buNone/>
              <a:tabLst/>
            </a:pPr>
            <a:r>
              <a:rPr kumimoji="0" lang="en-US" altLang="en-US" sz="8800" b="1" i="0" u="none" strike="noStrike" cap="none" normalizeH="0" baseline="0" dirty="0">
                <a:ln>
                  <a:noFill/>
                </a:ln>
                <a:solidFill>
                  <a:srgbClr val="385E9D"/>
                </a:solidFill>
                <a:effectLst>
                  <a:outerShdw blurRad="50800" dist="88900" dir="10800000" algn="ctr" rotWithShape="0">
                    <a:schemeClr val="tx1">
                      <a:alpha val="40000"/>
                    </a:schemeClr>
                  </a:outerShdw>
                  <a:reflection blurRad="6350" stA="25000" endPos="45500" dir="5400000" sy="-100000" algn="bl" rotWithShape="0"/>
                </a:effectLst>
                <a:latin typeface="Open Sans" panose="020B0606030504020204" pitchFamily="34" charset="0"/>
              </a:rPr>
              <a:t>RESEARCH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50800" dist="88900" dir="10800000" algn="ctr" rotWithShape="0">
                  <a:schemeClr val="tx1">
                    <a:alpha val="40000"/>
                  </a:schemeClr>
                </a:outerShdw>
                <a:reflection blurRad="6350" stA="25000" endPos="45500" dir="5400000" sy="-100000" algn="bl" rotWithShape="0"/>
              </a:effectLst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E200E96-0C98-420B-9DEB-217CFDDF0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1634" y="933242"/>
            <a:ext cx="5220051" cy="1405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April 9</a:t>
            </a:r>
            <a:r>
              <a:rPr lang="en-US" altLang="en-US" sz="3600" b="1" dirty="0">
                <a:solidFill>
                  <a:srgbClr val="002554"/>
                </a:solidFill>
                <a:latin typeface="Book Antiqua" panose="02040602050305030304" pitchFamily="18" charset="0"/>
              </a:rPr>
              <a:t>, 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002554"/>
              </a:solidFill>
              <a:effectLst/>
              <a:latin typeface="Book Antiqua" panose="0204060205030503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90D9F416-9467-4E33-AC9B-3FE6752F5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845" y="5980593"/>
            <a:ext cx="4412455" cy="578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BDDD0BDE-AF9F-45F2-AC2C-28245DCCC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882" y="2662597"/>
            <a:ext cx="5853100" cy="25028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¨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Open to all undergraduate and graduate students.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¨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Cash prizes will be awarded to the top three presenters in both the undergraduate and graduate divisions. Top prize is $</a:t>
            </a:r>
            <a:r>
              <a:rPr lang="en-US" altLang="en-US" sz="2200" dirty="0">
                <a:solidFill>
                  <a:srgbClr val="002554"/>
                </a:solidFill>
                <a:latin typeface="Book Antiqua" panose="02040602050305030304" pitchFamily="18" charset="0"/>
              </a:rPr>
              <a:t>500.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ts val="1000"/>
              <a:buFont typeface="Symbol" panose="05050102010706020507" pitchFamily="18" charset="2"/>
              <a:buChar char="¨"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Additional $500 cash award to best overall presentation for 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both divisions.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rgbClr val="002554"/>
              </a:solidFill>
              <a:effectLst/>
              <a:latin typeface="Book Antiqua" panose="0204060205030503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D10BDB-5048-4AC4-9D69-E1FC9A044145}"/>
              </a:ext>
            </a:extLst>
          </p:cNvPr>
          <p:cNvCxnSpPr>
            <a:cxnSpLocks/>
          </p:cNvCxnSpPr>
          <p:nvPr/>
        </p:nvCxnSpPr>
        <p:spPr>
          <a:xfrm>
            <a:off x="6293641" y="2597519"/>
            <a:ext cx="0" cy="3231781"/>
          </a:xfrm>
          <a:prstGeom prst="line">
            <a:avLst/>
          </a:prstGeom>
          <a:ln w="28575">
            <a:solidFill>
              <a:srgbClr val="002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4A579A0-C398-4FBD-B87A-4F19A40AC1EA}"/>
              </a:ext>
            </a:extLst>
          </p:cNvPr>
          <p:cNvSpPr txBox="1"/>
          <p:nvPr/>
        </p:nvSpPr>
        <p:spPr>
          <a:xfrm>
            <a:off x="331383" y="5165428"/>
            <a:ext cx="5882599" cy="786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>
              <a:lnSpc>
                <a:spcPct val="119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1400" dirty="0">
                <a:solidFill>
                  <a:srgbClr val="002554"/>
                </a:solidFill>
                <a:latin typeface="Book Antiqua" panose="02040602050305030304" pitchFamily="18" charset="0"/>
              </a:rPr>
              <a:t>T</a:t>
            </a:r>
            <a:r>
              <a:rPr lang="en-US" sz="2000" kern="1400" dirty="0">
                <a:ln>
                  <a:noFill/>
                </a:ln>
                <a:solidFill>
                  <a:srgbClr val="002554"/>
                </a:solidFill>
                <a:effectLst/>
                <a:latin typeface="Book Antiqua" panose="02040602050305030304" pitchFamily="18" charset="0"/>
              </a:rPr>
              <a:t>o submit your abstract, go to the following link. </a:t>
            </a:r>
            <a:endParaRPr lang="en-US" sz="9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https://forms.gle/Lt1kyiESEy2B9T31A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F072626F-4EE5-448B-9453-D014DDFF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42" y="2700239"/>
            <a:ext cx="5046658" cy="136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5E9D"/>
                </a:solidFill>
                <a:effectLst/>
                <a:latin typeface="Book Antiqua" panose="02040602050305030304" pitchFamily="18" charset="0"/>
              </a:rPr>
              <a:t>Awards Ceremony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85E9D"/>
                </a:solidFill>
                <a:effectLst/>
                <a:latin typeface="Book Antiqua" panose="02040602050305030304" pitchFamily="18" charset="0"/>
              </a:rPr>
              <a:t>Tuesday, April 9, at 5:30 p.m.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DA674AD-3690-4EDA-89A1-B342C9FAD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7642" y="4183100"/>
            <a:ext cx="5392729" cy="136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385E9D"/>
                </a:solidFill>
                <a:effectLst/>
                <a:latin typeface="Book Antiqua" panose="02040602050305030304" pitchFamily="18" charset="0"/>
              </a:rPr>
              <a:t>Deadline for abstract submissions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385E9D"/>
                </a:solidFill>
                <a:effectLst/>
                <a:latin typeface="Book Antiqua" panose="02040602050305030304" pitchFamily="18" charset="0"/>
              </a:rPr>
              <a:t>Friday, March 8, 2024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385E9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1A6A64-3DE8-43BF-B4EF-2825C101D3AA}"/>
              </a:ext>
            </a:extLst>
          </p:cNvPr>
          <p:cNvSpPr/>
          <p:nvPr/>
        </p:nvSpPr>
        <p:spPr>
          <a:xfrm>
            <a:off x="103238" y="117986"/>
            <a:ext cx="11960943" cy="6622027"/>
          </a:xfrm>
          <a:prstGeom prst="rect">
            <a:avLst/>
          </a:prstGeom>
          <a:noFill/>
          <a:ln w="177800">
            <a:solidFill>
              <a:srgbClr val="BBBCBC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4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95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Tupper, Shelly A.</dc:creator>
  <cp:lastModifiedBy>Humphrey, Jessica J.</cp:lastModifiedBy>
  <cp:revision>10</cp:revision>
  <cp:lastPrinted>2022-01-10T19:34:40Z</cp:lastPrinted>
  <dcterms:created xsi:type="dcterms:W3CDTF">2021-01-29T20:36:28Z</dcterms:created>
  <dcterms:modified xsi:type="dcterms:W3CDTF">2024-02-08T22:10:51Z</dcterms:modified>
</cp:coreProperties>
</file>