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3B4DE-D5A7-415F-94FF-883ADDE84A4A}" v="12" dt="2021-10-08T02:50:28.5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Titus" userId="43cb6624ebc4ca9f" providerId="LiveId" clId="{74C3B4DE-D5A7-415F-94FF-883ADDE84A4A}"/>
    <pc:docChg chg="undo custSel modSld">
      <pc:chgData name="Benjamin Titus" userId="43cb6624ebc4ca9f" providerId="LiveId" clId="{74C3B4DE-D5A7-415F-94FF-883ADDE84A4A}" dt="2021-10-08T02:51:27.722" v="790" actId="403"/>
      <pc:docMkLst>
        <pc:docMk/>
      </pc:docMkLst>
      <pc:sldChg chg="addSp delSp modSp mod">
        <pc:chgData name="Benjamin Titus" userId="43cb6624ebc4ca9f" providerId="LiveId" clId="{74C3B4DE-D5A7-415F-94FF-883ADDE84A4A}" dt="2021-10-08T02:51:27.722" v="790" actId="403"/>
        <pc:sldMkLst>
          <pc:docMk/>
          <pc:sldMk cId="2232950183" sldId="256"/>
        </pc:sldMkLst>
        <pc:spChg chg="mod">
          <ac:chgData name="Benjamin Titus" userId="43cb6624ebc4ca9f" providerId="LiveId" clId="{74C3B4DE-D5A7-415F-94FF-883ADDE84A4A}" dt="2021-10-08T02:32:53.163" v="660" actId="20577"/>
          <ac:spMkLst>
            <pc:docMk/>
            <pc:sldMk cId="2232950183" sldId="256"/>
            <ac:spMk id="2" creationId="{1A4ECA39-34AB-4B96-A8BE-9BFF6C927FA4}"/>
          </ac:spMkLst>
        </pc:spChg>
        <pc:spChg chg="mod">
          <ac:chgData name="Benjamin Titus" userId="43cb6624ebc4ca9f" providerId="LiveId" clId="{74C3B4DE-D5A7-415F-94FF-883ADDE84A4A}" dt="2021-10-08T02:31:50.662" v="646" actId="27107"/>
          <ac:spMkLst>
            <pc:docMk/>
            <pc:sldMk cId="2232950183" sldId="256"/>
            <ac:spMk id="3" creationId="{C3C155C4-0CEA-4C32-BA31-B571CFDEA96D}"/>
          </ac:spMkLst>
        </pc:spChg>
        <pc:spChg chg="mod">
          <ac:chgData name="Benjamin Titus" userId="43cb6624ebc4ca9f" providerId="LiveId" clId="{74C3B4DE-D5A7-415F-94FF-883ADDE84A4A}" dt="2021-10-08T02:39:00.083" v="714" actId="6549"/>
          <ac:spMkLst>
            <pc:docMk/>
            <pc:sldMk cId="2232950183" sldId="256"/>
            <ac:spMk id="4" creationId="{34F33067-35ED-4526-A884-5864B136ED8D}"/>
          </ac:spMkLst>
        </pc:spChg>
        <pc:spChg chg="add del mod">
          <ac:chgData name="Benjamin Titus" userId="43cb6624ebc4ca9f" providerId="LiveId" clId="{74C3B4DE-D5A7-415F-94FF-883ADDE84A4A}" dt="2021-10-08T02:29:16.175" v="604" actId="478"/>
          <ac:spMkLst>
            <pc:docMk/>
            <pc:sldMk cId="2232950183" sldId="256"/>
            <ac:spMk id="5" creationId="{2D0CE2EC-4FD0-4465-8CE0-467DFC66EC0F}"/>
          </ac:spMkLst>
        </pc:spChg>
        <pc:spChg chg="add mod">
          <ac:chgData name="Benjamin Titus" userId="43cb6624ebc4ca9f" providerId="LiveId" clId="{74C3B4DE-D5A7-415F-94FF-883ADDE84A4A}" dt="2021-10-08T02:33:14.344" v="662" actId="1076"/>
          <ac:spMkLst>
            <pc:docMk/>
            <pc:sldMk cId="2232950183" sldId="256"/>
            <ac:spMk id="6" creationId="{9112F511-7209-4BCE-8727-C226ED14A763}"/>
          </ac:spMkLst>
        </pc:spChg>
        <pc:spChg chg="add mod">
          <ac:chgData name="Benjamin Titus" userId="43cb6624ebc4ca9f" providerId="LiveId" clId="{74C3B4DE-D5A7-415F-94FF-883ADDE84A4A}" dt="2021-10-08T02:51:27.722" v="790" actId="403"/>
          <ac:spMkLst>
            <pc:docMk/>
            <pc:sldMk cId="2232950183" sldId="256"/>
            <ac:spMk id="7" creationId="{0AF780DE-C31A-4123-B597-4E9A290C35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0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D62726E-379B-B349-9EED-81ED093FA806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48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0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DFA1846-DA80-1C48-A609-854EA85C59AD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25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83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204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66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060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0DF5E60-9974-AC48-9591-99C2BB44B7CF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91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648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10/7/2021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861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nathan.mack@mines.sdsmt.edu" TargetMode="External"/><Relationship Id="rId2" Type="http://schemas.openxmlformats.org/officeDocument/2006/relationships/hyperlink" Target="https://forms.gle/GdFY8st6EYVEsEy8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ECA39-34AB-4B96-A8BE-9BFF6C927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508916"/>
            <a:ext cx="10993549" cy="24691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b="1" i="1" spc="600" dirty="0"/>
              <a:t>Professional Development institute fall retreat presents</a:t>
            </a:r>
            <a:br>
              <a:rPr lang="en-US" sz="2700" b="1" i="1" spc="600" dirty="0"/>
            </a:br>
            <a:br>
              <a:rPr lang="en-US" sz="2400" b="1" i="1" spc="600" dirty="0"/>
            </a:br>
            <a:r>
              <a:rPr lang="en-US" sz="4000" u="sng" dirty="0"/>
              <a:t>Jesse Herrera</a:t>
            </a:r>
            <a:r>
              <a:rPr lang="en-US" sz="2000" dirty="0"/>
              <a:t>    on</a:t>
            </a:r>
            <a:br>
              <a:rPr lang="en-US" sz="5400" dirty="0"/>
            </a:br>
            <a:r>
              <a:rPr lang="en-US" sz="4000" b="1" dirty="0"/>
              <a:t>Emotional intelligence </a:t>
            </a:r>
            <a:endParaRPr lang="en-US" sz="5400" b="1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C155C4-0CEA-4C32-BA31-B571CFDEA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5758763"/>
            <a:ext cx="10993546" cy="590321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i="1" dirty="0">
                <a:solidFill>
                  <a:schemeClr val="bg1"/>
                </a:solidFill>
              </a:rPr>
              <a:t>OCT 28, 2021 | CB 206W | 5 – 6 pm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33067-35ED-4526-A884-5864B136ED8D}"/>
              </a:ext>
            </a:extLst>
          </p:cNvPr>
          <p:cNvSpPr txBox="1"/>
          <p:nvPr/>
        </p:nvSpPr>
        <p:spPr>
          <a:xfrm>
            <a:off x="746760" y="2978091"/>
            <a:ext cx="1066240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This presentation will explain and use an instrument called the EQ-I</a:t>
            </a:r>
            <a:r>
              <a:rPr lang="en-US" sz="2800" baseline="30000" dirty="0">
                <a:solidFill>
                  <a:schemeClr val="bg1"/>
                </a:solidFill>
              </a:rPr>
              <a:t>2.0</a:t>
            </a:r>
            <a:r>
              <a:rPr lang="en-US" sz="2800" dirty="0">
                <a:solidFill>
                  <a:schemeClr val="bg1"/>
                </a:solidFill>
              </a:rPr>
              <a:t> to take a closer look at your own emotional intelligence and how you can use this information to become a more effective leader.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We encourage you to take the EI assessment before the presentation; to do so, please complete the form at </a:t>
            </a:r>
            <a:r>
              <a:rPr lang="en-US" sz="2800" dirty="0">
                <a:solidFill>
                  <a:schemeClr val="bg1"/>
                </a:solidFill>
                <a:hlinkClick r:id="rId2"/>
              </a:rPr>
              <a:t>https://forms.gle/GdFY8st6EYVEsEy8A</a:t>
            </a:r>
            <a:r>
              <a:rPr lang="en-US" sz="2800" dirty="0">
                <a:solidFill>
                  <a:schemeClr val="bg1"/>
                </a:solidFill>
              </a:rPr>
              <a:t> by 4:30 pm October 27</a:t>
            </a:r>
            <a:r>
              <a:rPr lang="en-US" sz="2800" baseline="30000" dirty="0">
                <a:solidFill>
                  <a:schemeClr val="bg1"/>
                </a:solidFill>
              </a:rPr>
              <a:t>th</a:t>
            </a:r>
            <a:endParaRPr lang="en-US" sz="2800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12F511-7209-4BCE-8727-C226ED14A763}"/>
              </a:ext>
            </a:extLst>
          </p:cNvPr>
          <p:cNvSpPr txBox="1"/>
          <p:nvPr/>
        </p:nvSpPr>
        <p:spPr>
          <a:xfrm rot="20488778">
            <a:off x="207510" y="1311021"/>
            <a:ext cx="189681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1" cap="all" spc="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Attendance counts towards winning free raffle prizes from PDI’S Fall Retreat!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F780DE-C31A-4123-B597-4E9A290C359E}"/>
              </a:ext>
            </a:extLst>
          </p:cNvPr>
          <p:cNvSpPr txBox="1"/>
          <p:nvPr/>
        </p:nvSpPr>
        <p:spPr>
          <a:xfrm rot="946174">
            <a:off x="9391883" y="1611103"/>
            <a:ext cx="2723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cap="all" spc="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Please contact </a:t>
            </a:r>
            <a:r>
              <a:rPr lang="en-US" sz="1200" b="1" i="1" cap="all" spc="600" dirty="0">
                <a:solidFill>
                  <a:schemeClr val="accent1"/>
                </a:solidFill>
                <a:latin typeface="+mj-lt"/>
                <a:ea typeface="+mj-ea"/>
                <a:cs typeface="+mj-cs"/>
                <a:hlinkClick r:id="rId3"/>
              </a:rPr>
              <a:t>Jonathan.mack@mines.sdsmt.edu</a:t>
            </a:r>
            <a:r>
              <a:rPr lang="en-US" sz="1200" b="1" i="1" cap="all" spc="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with any questions</a:t>
            </a:r>
          </a:p>
        </p:txBody>
      </p:sp>
    </p:spTree>
    <p:extLst>
      <p:ext uri="{BB962C8B-B14F-4D97-AF65-F5344CB8AC3E}">
        <p14:creationId xmlns:p14="http://schemas.microsoft.com/office/powerpoint/2010/main" val="223295018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50</TotalTime>
  <Words>120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Gill Sans MT</vt:lpstr>
      <vt:lpstr>Wingdings 2</vt:lpstr>
      <vt:lpstr>Dividend</vt:lpstr>
      <vt:lpstr>Professional Development institute fall retreat presents  Jesse Herrera    on Emotional intelligence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SALC Workshop Series - Emotional intelligence</dc:title>
  <dc:creator>Davis, Graham R.</dc:creator>
  <cp:lastModifiedBy>Benjamin Titus</cp:lastModifiedBy>
  <cp:revision>3</cp:revision>
  <dcterms:created xsi:type="dcterms:W3CDTF">2017-09-06T14:54:36Z</dcterms:created>
  <dcterms:modified xsi:type="dcterms:W3CDTF">2021-10-08T02:51:55Z</dcterms:modified>
</cp:coreProperties>
</file>