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notesMasterIdLst>
    <p:notesMasterId r:id="rId6"/>
  </p:notesMasterIdLst>
  <p:sldIdLst>
    <p:sldId id="267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EA0533-A760-432F-87BD-515264C2976F}" type="datetimeFigureOut">
              <a:rPr lang="en-US" smtClean="0"/>
              <a:t>1/14/2021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B46F2B-1084-40BA-9F0A-B1F6847335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2076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5F0045C-9C5D-4237-8D86-673F5CDEB9EE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67B8F-408A-4799-8025-D8E6A24772E6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DB780-22E9-4312-A599-46A93874FF08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14403-9862-4182-8204-7E0A97B81197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30C17E77-2DAA-4CB5-A4E8-D837BAC7CF0D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73D21-3DB0-4757-A0C3-9BF1531E10F7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93D1C-D964-4E47-86BA-BB7378BAB4BB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979A4F-B37D-4491-8B8B-837EBDB6A2F5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1B2006-E458-484A-ACB8-9903F9ACB1A6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5048988D-49FE-46D4-B507-CE81D11841F0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C3AD5F3C-E7D1-47CF-9B56-98BA1F779CE1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113EB9-F8D2-4880-8A7F-2DBB73160BFC}" type="datetime1">
              <a:rPr lang="en-US" smtClean="0"/>
              <a:t>1/14/2021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EECC4FF-AA4E-4427-97F0-26F312AEB5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294" b="4151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Freeform: Shape 30">
            <a:extLst>
              <a:ext uri="{FF2B5EF4-FFF2-40B4-BE49-F238E27FC236}">
                <a16:creationId xmlns:a16="http://schemas.microsoft.com/office/drawing/2014/main" id="{B72D289C-3FA2-4E6E-964E-B52C692AA3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414464" y="0"/>
            <a:ext cx="10777537" cy="6858000"/>
          </a:xfrm>
          <a:custGeom>
            <a:avLst/>
            <a:gdLst>
              <a:gd name="connsiteX0" fmla="*/ 0 w 10777537"/>
              <a:gd name="connsiteY0" fmla="*/ 0 h 6858000"/>
              <a:gd name="connsiteX1" fmla="*/ 10777537 w 10777537"/>
              <a:gd name="connsiteY1" fmla="*/ 0 h 6858000"/>
              <a:gd name="connsiteX2" fmla="*/ 10777537 w 10777537"/>
              <a:gd name="connsiteY2" fmla="*/ 6858000 h 6858000"/>
              <a:gd name="connsiteX3" fmla="*/ 0 w 10777537"/>
              <a:gd name="connsiteY3" fmla="*/ 6858000 h 6858000"/>
              <a:gd name="connsiteX4" fmla="*/ 23812 w 10777537"/>
              <a:gd name="connsiteY4" fmla="*/ 6769100 h 6858000"/>
              <a:gd name="connsiteX5" fmla="*/ 47625 w 10777537"/>
              <a:gd name="connsiteY5" fmla="*/ 6681788 h 6858000"/>
              <a:gd name="connsiteX6" fmla="*/ 74612 w 10777537"/>
              <a:gd name="connsiteY6" fmla="*/ 6596063 h 6858000"/>
              <a:gd name="connsiteX7" fmla="*/ 104775 w 10777537"/>
              <a:gd name="connsiteY7" fmla="*/ 6513513 h 6858000"/>
              <a:gd name="connsiteX8" fmla="*/ 141287 w 10777537"/>
              <a:gd name="connsiteY8" fmla="*/ 6435725 h 6858000"/>
              <a:gd name="connsiteX9" fmla="*/ 184150 w 10777537"/>
              <a:gd name="connsiteY9" fmla="*/ 6362700 h 6858000"/>
              <a:gd name="connsiteX10" fmla="*/ 230188 w 10777537"/>
              <a:gd name="connsiteY10" fmla="*/ 6300788 h 6858000"/>
              <a:gd name="connsiteX11" fmla="*/ 282575 w 10777537"/>
              <a:gd name="connsiteY11" fmla="*/ 6243638 h 6858000"/>
              <a:gd name="connsiteX12" fmla="*/ 339725 w 10777537"/>
              <a:gd name="connsiteY12" fmla="*/ 6188075 h 6858000"/>
              <a:gd name="connsiteX13" fmla="*/ 403225 w 10777537"/>
              <a:gd name="connsiteY13" fmla="*/ 6134100 h 6858000"/>
              <a:gd name="connsiteX14" fmla="*/ 466725 w 10777537"/>
              <a:gd name="connsiteY14" fmla="*/ 6084888 h 6858000"/>
              <a:gd name="connsiteX15" fmla="*/ 533400 w 10777537"/>
              <a:gd name="connsiteY15" fmla="*/ 6032500 h 6858000"/>
              <a:gd name="connsiteX16" fmla="*/ 601663 w 10777537"/>
              <a:gd name="connsiteY16" fmla="*/ 5983288 h 6858000"/>
              <a:gd name="connsiteX17" fmla="*/ 666750 w 10777537"/>
              <a:gd name="connsiteY17" fmla="*/ 5930900 h 6858000"/>
              <a:gd name="connsiteX18" fmla="*/ 731838 w 10777537"/>
              <a:gd name="connsiteY18" fmla="*/ 5878513 h 6858000"/>
              <a:gd name="connsiteX19" fmla="*/ 792163 w 10777537"/>
              <a:gd name="connsiteY19" fmla="*/ 5824538 h 6858000"/>
              <a:gd name="connsiteX20" fmla="*/ 847725 w 10777537"/>
              <a:gd name="connsiteY20" fmla="*/ 5767388 h 6858000"/>
              <a:gd name="connsiteX21" fmla="*/ 896938 w 10777537"/>
              <a:gd name="connsiteY21" fmla="*/ 5707063 h 6858000"/>
              <a:gd name="connsiteX22" fmla="*/ 941388 w 10777537"/>
              <a:gd name="connsiteY22" fmla="*/ 5643563 h 6858000"/>
              <a:gd name="connsiteX23" fmla="*/ 974725 w 10777537"/>
              <a:gd name="connsiteY23" fmla="*/ 5575300 h 6858000"/>
              <a:gd name="connsiteX24" fmla="*/ 1000125 w 10777537"/>
              <a:gd name="connsiteY24" fmla="*/ 5499100 h 6858000"/>
              <a:gd name="connsiteX25" fmla="*/ 1014413 w 10777537"/>
              <a:gd name="connsiteY25" fmla="*/ 5418138 h 6858000"/>
              <a:gd name="connsiteX26" fmla="*/ 1020763 w 10777537"/>
              <a:gd name="connsiteY26" fmla="*/ 5334000 h 6858000"/>
              <a:gd name="connsiteX27" fmla="*/ 1020763 w 10777537"/>
              <a:gd name="connsiteY27" fmla="*/ 5249863 h 6858000"/>
              <a:gd name="connsiteX28" fmla="*/ 1014413 w 10777537"/>
              <a:gd name="connsiteY28" fmla="*/ 5162550 h 6858000"/>
              <a:gd name="connsiteX29" fmla="*/ 1003300 w 10777537"/>
              <a:gd name="connsiteY29" fmla="*/ 5072063 h 6858000"/>
              <a:gd name="connsiteX30" fmla="*/ 990600 w 10777537"/>
              <a:gd name="connsiteY30" fmla="*/ 4983163 h 6858000"/>
              <a:gd name="connsiteX31" fmla="*/ 979488 w 10777537"/>
              <a:gd name="connsiteY31" fmla="*/ 4894263 h 6858000"/>
              <a:gd name="connsiteX32" fmla="*/ 968375 w 10777537"/>
              <a:gd name="connsiteY32" fmla="*/ 4805363 h 6858000"/>
              <a:gd name="connsiteX33" fmla="*/ 960438 w 10777537"/>
              <a:gd name="connsiteY33" fmla="*/ 4714875 h 6858000"/>
              <a:gd name="connsiteX34" fmla="*/ 957263 w 10777537"/>
              <a:gd name="connsiteY34" fmla="*/ 4627563 h 6858000"/>
              <a:gd name="connsiteX35" fmla="*/ 962025 w 10777537"/>
              <a:gd name="connsiteY35" fmla="*/ 4543425 h 6858000"/>
              <a:gd name="connsiteX36" fmla="*/ 973138 w 10777537"/>
              <a:gd name="connsiteY36" fmla="*/ 4459288 h 6858000"/>
              <a:gd name="connsiteX37" fmla="*/ 993775 w 10777537"/>
              <a:gd name="connsiteY37" fmla="*/ 4381500 h 6858000"/>
              <a:gd name="connsiteX38" fmla="*/ 1022350 w 10777537"/>
              <a:gd name="connsiteY38" fmla="*/ 4302125 h 6858000"/>
              <a:gd name="connsiteX39" fmla="*/ 1057275 w 10777537"/>
              <a:gd name="connsiteY39" fmla="*/ 4224338 h 6858000"/>
              <a:gd name="connsiteX40" fmla="*/ 1098550 w 10777537"/>
              <a:gd name="connsiteY40" fmla="*/ 4146550 h 6858000"/>
              <a:gd name="connsiteX41" fmla="*/ 1143000 w 10777537"/>
              <a:gd name="connsiteY41" fmla="*/ 4068763 h 6858000"/>
              <a:gd name="connsiteX42" fmla="*/ 1189038 w 10777537"/>
              <a:gd name="connsiteY42" fmla="*/ 3989388 h 6858000"/>
              <a:gd name="connsiteX43" fmla="*/ 1235075 w 10777537"/>
              <a:gd name="connsiteY43" fmla="*/ 3913188 h 6858000"/>
              <a:gd name="connsiteX44" fmla="*/ 1277938 w 10777537"/>
              <a:gd name="connsiteY44" fmla="*/ 3833813 h 6858000"/>
              <a:gd name="connsiteX45" fmla="*/ 1317625 w 10777537"/>
              <a:gd name="connsiteY45" fmla="*/ 3756025 h 6858000"/>
              <a:gd name="connsiteX46" fmla="*/ 1350963 w 10777537"/>
              <a:gd name="connsiteY46" fmla="*/ 3673475 h 6858000"/>
              <a:gd name="connsiteX47" fmla="*/ 1377950 w 10777537"/>
              <a:gd name="connsiteY47" fmla="*/ 3592513 h 6858000"/>
              <a:gd name="connsiteX48" fmla="*/ 1393825 w 10777537"/>
              <a:gd name="connsiteY48" fmla="*/ 3511550 h 6858000"/>
              <a:gd name="connsiteX49" fmla="*/ 1400175 w 10777537"/>
              <a:gd name="connsiteY49" fmla="*/ 3429000 h 6858000"/>
              <a:gd name="connsiteX50" fmla="*/ 1393825 w 10777537"/>
              <a:gd name="connsiteY50" fmla="*/ 3346450 h 6858000"/>
              <a:gd name="connsiteX51" fmla="*/ 1377950 w 10777537"/>
              <a:gd name="connsiteY51" fmla="*/ 3265488 h 6858000"/>
              <a:gd name="connsiteX52" fmla="*/ 1350963 w 10777537"/>
              <a:gd name="connsiteY52" fmla="*/ 3184525 h 6858000"/>
              <a:gd name="connsiteX53" fmla="*/ 1317625 w 10777537"/>
              <a:gd name="connsiteY53" fmla="*/ 3101975 h 6858000"/>
              <a:gd name="connsiteX54" fmla="*/ 1277938 w 10777537"/>
              <a:gd name="connsiteY54" fmla="*/ 3024188 h 6858000"/>
              <a:gd name="connsiteX55" fmla="*/ 1235075 w 10777537"/>
              <a:gd name="connsiteY55" fmla="*/ 2944813 h 6858000"/>
              <a:gd name="connsiteX56" fmla="*/ 1189038 w 10777537"/>
              <a:gd name="connsiteY56" fmla="*/ 2868613 h 6858000"/>
              <a:gd name="connsiteX57" fmla="*/ 1143000 w 10777537"/>
              <a:gd name="connsiteY57" fmla="*/ 2789238 h 6858000"/>
              <a:gd name="connsiteX58" fmla="*/ 1098550 w 10777537"/>
              <a:gd name="connsiteY58" fmla="*/ 2711450 h 6858000"/>
              <a:gd name="connsiteX59" fmla="*/ 1057275 w 10777537"/>
              <a:gd name="connsiteY59" fmla="*/ 2633663 h 6858000"/>
              <a:gd name="connsiteX60" fmla="*/ 1022350 w 10777537"/>
              <a:gd name="connsiteY60" fmla="*/ 2555875 h 6858000"/>
              <a:gd name="connsiteX61" fmla="*/ 993775 w 10777537"/>
              <a:gd name="connsiteY61" fmla="*/ 2476500 h 6858000"/>
              <a:gd name="connsiteX62" fmla="*/ 973138 w 10777537"/>
              <a:gd name="connsiteY62" fmla="*/ 2398713 h 6858000"/>
              <a:gd name="connsiteX63" fmla="*/ 962025 w 10777537"/>
              <a:gd name="connsiteY63" fmla="*/ 2314575 h 6858000"/>
              <a:gd name="connsiteX64" fmla="*/ 957263 w 10777537"/>
              <a:gd name="connsiteY64" fmla="*/ 2230438 h 6858000"/>
              <a:gd name="connsiteX65" fmla="*/ 960438 w 10777537"/>
              <a:gd name="connsiteY65" fmla="*/ 2143125 h 6858000"/>
              <a:gd name="connsiteX66" fmla="*/ 968375 w 10777537"/>
              <a:gd name="connsiteY66" fmla="*/ 2052638 h 6858000"/>
              <a:gd name="connsiteX67" fmla="*/ 979488 w 10777537"/>
              <a:gd name="connsiteY67" fmla="*/ 1963738 h 6858000"/>
              <a:gd name="connsiteX68" fmla="*/ 990600 w 10777537"/>
              <a:gd name="connsiteY68" fmla="*/ 1874838 h 6858000"/>
              <a:gd name="connsiteX69" fmla="*/ 1003300 w 10777537"/>
              <a:gd name="connsiteY69" fmla="*/ 1785938 h 6858000"/>
              <a:gd name="connsiteX70" fmla="*/ 1014413 w 10777537"/>
              <a:gd name="connsiteY70" fmla="*/ 1695450 h 6858000"/>
              <a:gd name="connsiteX71" fmla="*/ 1020763 w 10777537"/>
              <a:gd name="connsiteY71" fmla="*/ 1608138 h 6858000"/>
              <a:gd name="connsiteX72" fmla="*/ 1020763 w 10777537"/>
              <a:gd name="connsiteY72" fmla="*/ 1524000 h 6858000"/>
              <a:gd name="connsiteX73" fmla="*/ 1014413 w 10777537"/>
              <a:gd name="connsiteY73" fmla="*/ 1439863 h 6858000"/>
              <a:gd name="connsiteX74" fmla="*/ 1000125 w 10777537"/>
              <a:gd name="connsiteY74" fmla="*/ 1358900 h 6858000"/>
              <a:gd name="connsiteX75" fmla="*/ 974725 w 10777537"/>
              <a:gd name="connsiteY75" fmla="*/ 1282700 h 6858000"/>
              <a:gd name="connsiteX76" fmla="*/ 941388 w 10777537"/>
              <a:gd name="connsiteY76" fmla="*/ 1214438 h 6858000"/>
              <a:gd name="connsiteX77" fmla="*/ 896938 w 10777537"/>
              <a:gd name="connsiteY77" fmla="*/ 1150938 h 6858000"/>
              <a:gd name="connsiteX78" fmla="*/ 847725 w 10777537"/>
              <a:gd name="connsiteY78" fmla="*/ 1090613 h 6858000"/>
              <a:gd name="connsiteX79" fmla="*/ 792163 w 10777537"/>
              <a:gd name="connsiteY79" fmla="*/ 1033463 h 6858000"/>
              <a:gd name="connsiteX80" fmla="*/ 731838 w 10777537"/>
              <a:gd name="connsiteY80" fmla="*/ 979488 h 6858000"/>
              <a:gd name="connsiteX81" fmla="*/ 666750 w 10777537"/>
              <a:gd name="connsiteY81" fmla="*/ 927100 h 6858000"/>
              <a:gd name="connsiteX82" fmla="*/ 601663 w 10777537"/>
              <a:gd name="connsiteY82" fmla="*/ 874713 h 6858000"/>
              <a:gd name="connsiteX83" fmla="*/ 533400 w 10777537"/>
              <a:gd name="connsiteY83" fmla="*/ 825500 h 6858000"/>
              <a:gd name="connsiteX84" fmla="*/ 466725 w 10777537"/>
              <a:gd name="connsiteY84" fmla="*/ 773113 h 6858000"/>
              <a:gd name="connsiteX85" fmla="*/ 403225 w 10777537"/>
              <a:gd name="connsiteY85" fmla="*/ 723900 h 6858000"/>
              <a:gd name="connsiteX86" fmla="*/ 339725 w 10777537"/>
              <a:gd name="connsiteY86" fmla="*/ 669925 h 6858000"/>
              <a:gd name="connsiteX87" fmla="*/ 282575 w 10777537"/>
              <a:gd name="connsiteY87" fmla="*/ 614363 h 6858000"/>
              <a:gd name="connsiteX88" fmla="*/ 230188 w 10777537"/>
              <a:gd name="connsiteY88" fmla="*/ 557213 h 6858000"/>
              <a:gd name="connsiteX89" fmla="*/ 184150 w 10777537"/>
              <a:gd name="connsiteY89" fmla="*/ 495300 h 6858000"/>
              <a:gd name="connsiteX90" fmla="*/ 141287 w 10777537"/>
              <a:gd name="connsiteY90" fmla="*/ 422275 h 6858000"/>
              <a:gd name="connsiteX91" fmla="*/ 104775 w 10777537"/>
              <a:gd name="connsiteY91" fmla="*/ 344488 h 6858000"/>
              <a:gd name="connsiteX92" fmla="*/ 74612 w 10777537"/>
              <a:gd name="connsiteY92" fmla="*/ 261938 h 6858000"/>
              <a:gd name="connsiteX93" fmla="*/ 47625 w 10777537"/>
              <a:gd name="connsiteY93" fmla="*/ 176213 h 6858000"/>
              <a:gd name="connsiteX94" fmla="*/ 23812 w 10777537"/>
              <a:gd name="connsiteY94" fmla="*/ 889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10777537" h="6858000">
                <a:moveTo>
                  <a:pt x="0" y="0"/>
                </a:moveTo>
                <a:lnTo>
                  <a:pt x="10777537" y="0"/>
                </a:lnTo>
                <a:lnTo>
                  <a:pt x="10777537" y="6858000"/>
                </a:lnTo>
                <a:lnTo>
                  <a:pt x="0" y="6858000"/>
                </a:lnTo>
                <a:lnTo>
                  <a:pt x="23812" y="6769100"/>
                </a:lnTo>
                <a:lnTo>
                  <a:pt x="47625" y="6681788"/>
                </a:lnTo>
                <a:lnTo>
                  <a:pt x="74612" y="6596063"/>
                </a:lnTo>
                <a:lnTo>
                  <a:pt x="104775" y="6513513"/>
                </a:lnTo>
                <a:lnTo>
                  <a:pt x="141287" y="6435725"/>
                </a:lnTo>
                <a:lnTo>
                  <a:pt x="184150" y="6362700"/>
                </a:lnTo>
                <a:lnTo>
                  <a:pt x="230188" y="6300788"/>
                </a:lnTo>
                <a:lnTo>
                  <a:pt x="282575" y="6243638"/>
                </a:lnTo>
                <a:lnTo>
                  <a:pt x="339725" y="6188075"/>
                </a:lnTo>
                <a:lnTo>
                  <a:pt x="403225" y="6134100"/>
                </a:lnTo>
                <a:lnTo>
                  <a:pt x="466725" y="6084888"/>
                </a:lnTo>
                <a:lnTo>
                  <a:pt x="533400" y="6032500"/>
                </a:lnTo>
                <a:lnTo>
                  <a:pt x="601663" y="5983288"/>
                </a:lnTo>
                <a:lnTo>
                  <a:pt x="666750" y="5930900"/>
                </a:lnTo>
                <a:lnTo>
                  <a:pt x="731838" y="5878513"/>
                </a:lnTo>
                <a:lnTo>
                  <a:pt x="792163" y="5824538"/>
                </a:lnTo>
                <a:lnTo>
                  <a:pt x="847725" y="5767388"/>
                </a:lnTo>
                <a:lnTo>
                  <a:pt x="896938" y="5707063"/>
                </a:lnTo>
                <a:lnTo>
                  <a:pt x="941388" y="5643563"/>
                </a:lnTo>
                <a:lnTo>
                  <a:pt x="974725" y="5575300"/>
                </a:lnTo>
                <a:lnTo>
                  <a:pt x="1000125" y="5499100"/>
                </a:lnTo>
                <a:lnTo>
                  <a:pt x="1014413" y="5418138"/>
                </a:lnTo>
                <a:lnTo>
                  <a:pt x="1020763" y="5334000"/>
                </a:lnTo>
                <a:lnTo>
                  <a:pt x="1020763" y="5249863"/>
                </a:lnTo>
                <a:lnTo>
                  <a:pt x="1014413" y="5162550"/>
                </a:lnTo>
                <a:lnTo>
                  <a:pt x="1003300" y="5072063"/>
                </a:lnTo>
                <a:lnTo>
                  <a:pt x="990600" y="4983163"/>
                </a:lnTo>
                <a:lnTo>
                  <a:pt x="979488" y="4894263"/>
                </a:lnTo>
                <a:lnTo>
                  <a:pt x="968375" y="4805363"/>
                </a:lnTo>
                <a:lnTo>
                  <a:pt x="960438" y="4714875"/>
                </a:lnTo>
                <a:lnTo>
                  <a:pt x="957263" y="4627563"/>
                </a:lnTo>
                <a:lnTo>
                  <a:pt x="962025" y="4543425"/>
                </a:lnTo>
                <a:lnTo>
                  <a:pt x="973138" y="4459288"/>
                </a:lnTo>
                <a:lnTo>
                  <a:pt x="993775" y="4381500"/>
                </a:lnTo>
                <a:lnTo>
                  <a:pt x="1022350" y="4302125"/>
                </a:lnTo>
                <a:lnTo>
                  <a:pt x="1057275" y="4224338"/>
                </a:lnTo>
                <a:lnTo>
                  <a:pt x="1098550" y="4146550"/>
                </a:lnTo>
                <a:lnTo>
                  <a:pt x="1143000" y="4068763"/>
                </a:lnTo>
                <a:lnTo>
                  <a:pt x="1189038" y="3989388"/>
                </a:lnTo>
                <a:lnTo>
                  <a:pt x="1235075" y="3913188"/>
                </a:lnTo>
                <a:lnTo>
                  <a:pt x="1277938" y="3833813"/>
                </a:lnTo>
                <a:lnTo>
                  <a:pt x="1317625" y="3756025"/>
                </a:lnTo>
                <a:lnTo>
                  <a:pt x="1350963" y="3673475"/>
                </a:lnTo>
                <a:lnTo>
                  <a:pt x="1377950" y="3592513"/>
                </a:lnTo>
                <a:lnTo>
                  <a:pt x="1393825" y="3511550"/>
                </a:lnTo>
                <a:lnTo>
                  <a:pt x="1400175" y="3429000"/>
                </a:lnTo>
                <a:lnTo>
                  <a:pt x="1393825" y="3346450"/>
                </a:lnTo>
                <a:lnTo>
                  <a:pt x="1377950" y="3265488"/>
                </a:lnTo>
                <a:lnTo>
                  <a:pt x="1350963" y="3184525"/>
                </a:lnTo>
                <a:lnTo>
                  <a:pt x="1317625" y="3101975"/>
                </a:lnTo>
                <a:lnTo>
                  <a:pt x="1277938" y="3024188"/>
                </a:lnTo>
                <a:lnTo>
                  <a:pt x="1235075" y="2944813"/>
                </a:lnTo>
                <a:lnTo>
                  <a:pt x="1189038" y="2868613"/>
                </a:lnTo>
                <a:lnTo>
                  <a:pt x="1143000" y="2789238"/>
                </a:lnTo>
                <a:lnTo>
                  <a:pt x="1098550" y="2711450"/>
                </a:lnTo>
                <a:lnTo>
                  <a:pt x="1057275" y="2633663"/>
                </a:lnTo>
                <a:lnTo>
                  <a:pt x="1022350" y="2555875"/>
                </a:lnTo>
                <a:lnTo>
                  <a:pt x="993775" y="2476500"/>
                </a:lnTo>
                <a:lnTo>
                  <a:pt x="973138" y="2398713"/>
                </a:lnTo>
                <a:lnTo>
                  <a:pt x="962025" y="2314575"/>
                </a:lnTo>
                <a:lnTo>
                  <a:pt x="957263" y="2230438"/>
                </a:lnTo>
                <a:lnTo>
                  <a:pt x="960438" y="2143125"/>
                </a:lnTo>
                <a:lnTo>
                  <a:pt x="968375" y="2052638"/>
                </a:lnTo>
                <a:lnTo>
                  <a:pt x="979488" y="1963738"/>
                </a:lnTo>
                <a:lnTo>
                  <a:pt x="990600" y="1874838"/>
                </a:lnTo>
                <a:lnTo>
                  <a:pt x="1003300" y="1785938"/>
                </a:lnTo>
                <a:lnTo>
                  <a:pt x="1014413" y="1695450"/>
                </a:lnTo>
                <a:lnTo>
                  <a:pt x="1020763" y="1608138"/>
                </a:lnTo>
                <a:lnTo>
                  <a:pt x="1020763" y="1524000"/>
                </a:lnTo>
                <a:lnTo>
                  <a:pt x="1014413" y="1439863"/>
                </a:lnTo>
                <a:lnTo>
                  <a:pt x="1000125" y="1358900"/>
                </a:lnTo>
                <a:lnTo>
                  <a:pt x="974725" y="1282700"/>
                </a:lnTo>
                <a:lnTo>
                  <a:pt x="941388" y="1214438"/>
                </a:lnTo>
                <a:lnTo>
                  <a:pt x="896938" y="1150938"/>
                </a:lnTo>
                <a:lnTo>
                  <a:pt x="847725" y="1090613"/>
                </a:lnTo>
                <a:lnTo>
                  <a:pt x="792163" y="1033463"/>
                </a:lnTo>
                <a:lnTo>
                  <a:pt x="731838" y="979488"/>
                </a:lnTo>
                <a:lnTo>
                  <a:pt x="666750" y="927100"/>
                </a:lnTo>
                <a:lnTo>
                  <a:pt x="601663" y="874713"/>
                </a:lnTo>
                <a:lnTo>
                  <a:pt x="533400" y="825500"/>
                </a:lnTo>
                <a:lnTo>
                  <a:pt x="466725" y="773113"/>
                </a:lnTo>
                <a:lnTo>
                  <a:pt x="403225" y="723900"/>
                </a:lnTo>
                <a:lnTo>
                  <a:pt x="339725" y="669925"/>
                </a:lnTo>
                <a:lnTo>
                  <a:pt x="282575" y="614363"/>
                </a:lnTo>
                <a:lnTo>
                  <a:pt x="230188" y="557213"/>
                </a:lnTo>
                <a:lnTo>
                  <a:pt x="184150" y="495300"/>
                </a:lnTo>
                <a:lnTo>
                  <a:pt x="141287" y="422275"/>
                </a:lnTo>
                <a:lnTo>
                  <a:pt x="104775" y="344488"/>
                </a:lnTo>
                <a:lnTo>
                  <a:pt x="74612" y="261938"/>
                </a:lnTo>
                <a:lnTo>
                  <a:pt x="47625" y="176213"/>
                </a:lnTo>
                <a:lnTo>
                  <a:pt x="23812" y="88900"/>
                </a:lnTo>
                <a:close/>
              </a:path>
            </a:pathLst>
          </a:custGeom>
          <a:solidFill>
            <a:schemeClr val="bg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36A1A43-B750-4259-AA02-68777493B1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11150" y="879043"/>
            <a:ext cx="9280830" cy="4394988"/>
          </a:xfrm>
        </p:spPr>
        <p:txBody>
          <a:bodyPr>
            <a:normAutofit/>
          </a:bodyPr>
          <a:lstStyle/>
          <a:p>
            <a:pPr algn="l"/>
            <a:r>
              <a:rPr lang="en-US" sz="5200" dirty="0"/>
              <a:t>Justice for George 846: </a:t>
            </a:r>
            <a:r>
              <a:rPr lang="en-US" sz="3200" dirty="0"/>
              <a:t>A conversation about Justice and Equality</a:t>
            </a:r>
            <a:endParaRPr lang="en-US" sz="59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1F61DBF-2C3F-4F06-BAE0-5C6A7317D5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48806" y="4354189"/>
            <a:ext cx="6908851" cy="16247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en-US" b="0" u="sng" dirty="0">
                <a:solidFill>
                  <a:schemeClr val="tx1"/>
                </a:solidFill>
              </a:rPr>
              <a:t>Virtual Event:</a:t>
            </a: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Wednesday, January 27</a:t>
            </a:r>
            <a:r>
              <a:rPr lang="en-US" b="0" baseline="30000" dirty="0">
                <a:solidFill>
                  <a:schemeClr val="tx1"/>
                </a:solidFill>
              </a:rPr>
              <a:t>th</a:t>
            </a:r>
            <a:endParaRPr lang="en-US" b="0" dirty="0">
              <a:solidFill>
                <a:schemeClr val="tx1"/>
              </a:solidFill>
            </a:endParaRPr>
          </a:p>
          <a:p>
            <a:pPr algn="l"/>
            <a:r>
              <a:rPr lang="en-US" b="0" dirty="0">
                <a:solidFill>
                  <a:schemeClr val="tx1"/>
                </a:solidFill>
              </a:rPr>
              <a:t>6:30 pm – 8:00 pm</a:t>
            </a:r>
          </a:p>
          <a:p>
            <a:pPr algn="l"/>
            <a:endParaRPr lang="en-US" dirty="0">
              <a:solidFill>
                <a:schemeClr val="tx1"/>
              </a:solidFill>
            </a:endParaRPr>
          </a:p>
          <a:p>
            <a:pPr algn="l"/>
            <a:r>
              <a:rPr lang="en-US" dirty="0">
                <a:solidFill>
                  <a:schemeClr val="tx1"/>
                </a:solidFill>
              </a:rPr>
              <a:t>Register through mines link!</a:t>
            </a:r>
          </a:p>
        </p:txBody>
      </p:sp>
      <p:sp>
        <p:nvSpPr>
          <p:cNvPr id="33" name="Freeform 11">
            <a:extLst>
              <a:ext uri="{FF2B5EF4-FFF2-40B4-BE49-F238E27FC236}">
                <a16:creationId xmlns:a16="http://schemas.microsoft.com/office/drawing/2014/main" id="{EABA7E7F-0502-421C-8626-3B630F27CB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74382" y="0"/>
            <a:ext cx="1646238" cy="6858000"/>
          </a:xfrm>
          <a:custGeom>
            <a:avLst/>
            <a:gdLst/>
            <a:ahLst/>
            <a:cxnLst/>
            <a:rect l="0" t="0" r="r" b="b"/>
            <a:pathLst>
              <a:path w="1037" h="4320">
                <a:moveTo>
                  <a:pt x="0" y="0"/>
                </a:moveTo>
                <a:lnTo>
                  <a:pt x="171" y="0"/>
                </a:lnTo>
                <a:lnTo>
                  <a:pt x="188" y="55"/>
                </a:lnTo>
                <a:lnTo>
                  <a:pt x="204" y="110"/>
                </a:lnTo>
                <a:lnTo>
                  <a:pt x="220" y="166"/>
                </a:lnTo>
                <a:lnTo>
                  <a:pt x="234" y="223"/>
                </a:lnTo>
                <a:lnTo>
                  <a:pt x="251" y="278"/>
                </a:lnTo>
                <a:lnTo>
                  <a:pt x="269" y="331"/>
                </a:lnTo>
                <a:lnTo>
                  <a:pt x="292" y="381"/>
                </a:lnTo>
                <a:lnTo>
                  <a:pt x="319" y="427"/>
                </a:lnTo>
                <a:lnTo>
                  <a:pt x="349" y="466"/>
                </a:lnTo>
                <a:lnTo>
                  <a:pt x="382" y="503"/>
                </a:lnTo>
                <a:lnTo>
                  <a:pt x="420" y="537"/>
                </a:lnTo>
                <a:lnTo>
                  <a:pt x="460" y="571"/>
                </a:lnTo>
                <a:lnTo>
                  <a:pt x="502" y="603"/>
                </a:lnTo>
                <a:lnTo>
                  <a:pt x="544" y="635"/>
                </a:lnTo>
                <a:lnTo>
                  <a:pt x="587" y="668"/>
                </a:lnTo>
                <a:lnTo>
                  <a:pt x="628" y="700"/>
                </a:lnTo>
                <a:lnTo>
                  <a:pt x="667" y="734"/>
                </a:lnTo>
                <a:lnTo>
                  <a:pt x="703" y="771"/>
                </a:lnTo>
                <a:lnTo>
                  <a:pt x="736" y="808"/>
                </a:lnTo>
                <a:lnTo>
                  <a:pt x="763" y="848"/>
                </a:lnTo>
                <a:lnTo>
                  <a:pt x="786" y="893"/>
                </a:lnTo>
                <a:lnTo>
                  <a:pt x="800" y="937"/>
                </a:lnTo>
                <a:lnTo>
                  <a:pt x="809" y="986"/>
                </a:lnTo>
                <a:lnTo>
                  <a:pt x="813" y="1034"/>
                </a:lnTo>
                <a:lnTo>
                  <a:pt x="812" y="1085"/>
                </a:lnTo>
                <a:lnTo>
                  <a:pt x="808" y="1136"/>
                </a:lnTo>
                <a:lnTo>
                  <a:pt x="803" y="1189"/>
                </a:lnTo>
                <a:lnTo>
                  <a:pt x="796" y="1242"/>
                </a:lnTo>
                <a:lnTo>
                  <a:pt x="788" y="1295"/>
                </a:lnTo>
                <a:lnTo>
                  <a:pt x="782" y="1348"/>
                </a:lnTo>
                <a:lnTo>
                  <a:pt x="778" y="1401"/>
                </a:lnTo>
                <a:lnTo>
                  <a:pt x="775" y="1452"/>
                </a:lnTo>
                <a:lnTo>
                  <a:pt x="778" y="1502"/>
                </a:lnTo>
                <a:lnTo>
                  <a:pt x="784" y="1551"/>
                </a:lnTo>
                <a:lnTo>
                  <a:pt x="797" y="1602"/>
                </a:lnTo>
                <a:lnTo>
                  <a:pt x="817" y="1652"/>
                </a:lnTo>
                <a:lnTo>
                  <a:pt x="841" y="1702"/>
                </a:lnTo>
                <a:lnTo>
                  <a:pt x="868" y="1752"/>
                </a:lnTo>
                <a:lnTo>
                  <a:pt x="896" y="1801"/>
                </a:lnTo>
                <a:lnTo>
                  <a:pt x="926" y="1851"/>
                </a:lnTo>
                <a:lnTo>
                  <a:pt x="953" y="1901"/>
                </a:lnTo>
                <a:lnTo>
                  <a:pt x="980" y="1952"/>
                </a:lnTo>
                <a:lnTo>
                  <a:pt x="1003" y="2003"/>
                </a:lnTo>
                <a:lnTo>
                  <a:pt x="1021" y="2054"/>
                </a:lnTo>
                <a:lnTo>
                  <a:pt x="1031" y="2106"/>
                </a:lnTo>
                <a:lnTo>
                  <a:pt x="1037" y="2160"/>
                </a:lnTo>
                <a:lnTo>
                  <a:pt x="1031" y="2214"/>
                </a:lnTo>
                <a:lnTo>
                  <a:pt x="1021" y="2266"/>
                </a:lnTo>
                <a:lnTo>
                  <a:pt x="1003" y="2317"/>
                </a:lnTo>
                <a:lnTo>
                  <a:pt x="980" y="2368"/>
                </a:lnTo>
                <a:lnTo>
                  <a:pt x="953" y="2419"/>
                </a:lnTo>
                <a:lnTo>
                  <a:pt x="926" y="2469"/>
                </a:lnTo>
                <a:lnTo>
                  <a:pt x="896" y="2519"/>
                </a:lnTo>
                <a:lnTo>
                  <a:pt x="868" y="2568"/>
                </a:lnTo>
                <a:lnTo>
                  <a:pt x="841" y="2618"/>
                </a:lnTo>
                <a:lnTo>
                  <a:pt x="817" y="2668"/>
                </a:lnTo>
                <a:lnTo>
                  <a:pt x="797" y="2718"/>
                </a:lnTo>
                <a:lnTo>
                  <a:pt x="784" y="2769"/>
                </a:lnTo>
                <a:lnTo>
                  <a:pt x="778" y="2818"/>
                </a:lnTo>
                <a:lnTo>
                  <a:pt x="775" y="2868"/>
                </a:lnTo>
                <a:lnTo>
                  <a:pt x="778" y="2919"/>
                </a:lnTo>
                <a:lnTo>
                  <a:pt x="782" y="2972"/>
                </a:lnTo>
                <a:lnTo>
                  <a:pt x="788" y="3025"/>
                </a:lnTo>
                <a:lnTo>
                  <a:pt x="796" y="3078"/>
                </a:lnTo>
                <a:lnTo>
                  <a:pt x="803" y="3131"/>
                </a:lnTo>
                <a:lnTo>
                  <a:pt x="808" y="3184"/>
                </a:lnTo>
                <a:lnTo>
                  <a:pt x="812" y="3235"/>
                </a:lnTo>
                <a:lnTo>
                  <a:pt x="813" y="3286"/>
                </a:lnTo>
                <a:lnTo>
                  <a:pt x="809" y="3334"/>
                </a:lnTo>
                <a:lnTo>
                  <a:pt x="800" y="3383"/>
                </a:lnTo>
                <a:lnTo>
                  <a:pt x="786" y="3427"/>
                </a:lnTo>
                <a:lnTo>
                  <a:pt x="763" y="3472"/>
                </a:lnTo>
                <a:lnTo>
                  <a:pt x="736" y="3512"/>
                </a:lnTo>
                <a:lnTo>
                  <a:pt x="703" y="3549"/>
                </a:lnTo>
                <a:lnTo>
                  <a:pt x="667" y="3586"/>
                </a:lnTo>
                <a:lnTo>
                  <a:pt x="628" y="3620"/>
                </a:lnTo>
                <a:lnTo>
                  <a:pt x="587" y="3652"/>
                </a:lnTo>
                <a:lnTo>
                  <a:pt x="544" y="3685"/>
                </a:lnTo>
                <a:lnTo>
                  <a:pt x="502" y="3717"/>
                </a:lnTo>
                <a:lnTo>
                  <a:pt x="460" y="3749"/>
                </a:lnTo>
                <a:lnTo>
                  <a:pt x="420" y="3783"/>
                </a:lnTo>
                <a:lnTo>
                  <a:pt x="382" y="3817"/>
                </a:lnTo>
                <a:lnTo>
                  <a:pt x="349" y="3854"/>
                </a:lnTo>
                <a:lnTo>
                  <a:pt x="319" y="3893"/>
                </a:lnTo>
                <a:lnTo>
                  <a:pt x="292" y="3939"/>
                </a:lnTo>
                <a:lnTo>
                  <a:pt x="269" y="3989"/>
                </a:lnTo>
                <a:lnTo>
                  <a:pt x="251" y="4042"/>
                </a:lnTo>
                <a:lnTo>
                  <a:pt x="234" y="4097"/>
                </a:lnTo>
                <a:lnTo>
                  <a:pt x="220" y="4154"/>
                </a:lnTo>
                <a:lnTo>
                  <a:pt x="204" y="4210"/>
                </a:lnTo>
                <a:lnTo>
                  <a:pt x="188" y="4265"/>
                </a:lnTo>
                <a:lnTo>
                  <a:pt x="171" y="4320"/>
                </a:lnTo>
                <a:lnTo>
                  <a:pt x="0" y="4320"/>
                </a:lnTo>
                <a:lnTo>
                  <a:pt x="17" y="4278"/>
                </a:lnTo>
                <a:lnTo>
                  <a:pt x="33" y="4232"/>
                </a:lnTo>
                <a:lnTo>
                  <a:pt x="46" y="4183"/>
                </a:lnTo>
                <a:lnTo>
                  <a:pt x="60" y="4131"/>
                </a:lnTo>
                <a:lnTo>
                  <a:pt x="75" y="4075"/>
                </a:lnTo>
                <a:lnTo>
                  <a:pt x="90" y="4019"/>
                </a:lnTo>
                <a:lnTo>
                  <a:pt x="109" y="3964"/>
                </a:lnTo>
                <a:lnTo>
                  <a:pt x="129" y="3909"/>
                </a:lnTo>
                <a:lnTo>
                  <a:pt x="156" y="3855"/>
                </a:lnTo>
                <a:lnTo>
                  <a:pt x="186" y="3804"/>
                </a:lnTo>
                <a:lnTo>
                  <a:pt x="222" y="3756"/>
                </a:lnTo>
                <a:lnTo>
                  <a:pt x="261" y="3713"/>
                </a:lnTo>
                <a:lnTo>
                  <a:pt x="303" y="3672"/>
                </a:lnTo>
                <a:lnTo>
                  <a:pt x="348" y="3634"/>
                </a:lnTo>
                <a:lnTo>
                  <a:pt x="392" y="3599"/>
                </a:lnTo>
                <a:lnTo>
                  <a:pt x="438" y="3565"/>
                </a:lnTo>
                <a:lnTo>
                  <a:pt x="482" y="3531"/>
                </a:lnTo>
                <a:lnTo>
                  <a:pt x="523" y="3499"/>
                </a:lnTo>
                <a:lnTo>
                  <a:pt x="561" y="3466"/>
                </a:lnTo>
                <a:lnTo>
                  <a:pt x="594" y="3434"/>
                </a:lnTo>
                <a:lnTo>
                  <a:pt x="620" y="3400"/>
                </a:lnTo>
                <a:lnTo>
                  <a:pt x="638" y="3367"/>
                </a:lnTo>
                <a:lnTo>
                  <a:pt x="647" y="3336"/>
                </a:lnTo>
                <a:lnTo>
                  <a:pt x="652" y="3302"/>
                </a:lnTo>
                <a:lnTo>
                  <a:pt x="654" y="3265"/>
                </a:lnTo>
                <a:lnTo>
                  <a:pt x="651" y="3224"/>
                </a:lnTo>
                <a:lnTo>
                  <a:pt x="647" y="3181"/>
                </a:lnTo>
                <a:lnTo>
                  <a:pt x="642" y="3137"/>
                </a:lnTo>
                <a:lnTo>
                  <a:pt x="637" y="3091"/>
                </a:lnTo>
                <a:lnTo>
                  <a:pt x="626" y="3021"/>
                </a:lnTo>
                <a:lnTo>
                  <a:pt x="620" y="2952"/>
                </a:lnTo>
                <a:lnTo>
                  <a:pt x="616" y="2881"/>
                </a:lnTo>
                <a:lnTo>
                  <a:pt x="618" y="2809"/>
                </a:lnTo>
                <a:lnTo>
                  <a:pt x="628" y="2737"/>
                </a:lnTo>
                <a:lnTo>
                  <a:pt x="642" y="2681"/>
                </a:lnTo>
                <a:lnTo>
                  <a:pt x="661" y="2626"/>
                </a:lnTo>
                <a:lnTo>
                  <a:pt x="685" y="2574"/>
                </a:lnTo>
                <a:lnTo>
                  <a:pt x="711" y="2521"/>
                </a:lnTo>
                <a:lnTo>
                  <a:pt x="739" y="2472"/>
                </a:lnTo>
                <a:lnTo>
                  <a:pt x="767" y="2423"/>
                </a:lnTo>
                <a:lnTo>
                  <a:pt x="791" y="2381"/>
                </a:lnTo>
                <a:lnTo>
                  <a:pt x="813" y="2342"/>
                </a:lnTo>
                <a:lnTo>
                  <a:pt x="834" y="2303"/>
                </a:lnTo>
                <a:lnTo>
                  <a:pt x="851" y="2265"/>
                </a:lnTo>
                <a:lnTo>
                  <a:pt x="864" y="2228"/>
                </a:lnTo>
                <a:lnTo>
                  <a:pt x="873" y="2194"/>
                </a:lnTo>
                <a:lnTo>
                  <a:pt x="876" y="2160"/>
                </a:lnTo>
                <a:lnTo>
                  <a:pt x="873" y="2126"/>
                </a:lnTo>
                <a:lnTo>
                  <a:pt x="864" y="2092"/>
                </a:lnTo>
                <a:lnTo>
                  <a:pt x="851" y="2055"/>
                </a:lnTo>
                <a:lnTo>
                  <a:pt x="834" y="2017"/>
                </a:lnTo>
                <a:lnTo>
                  <a:pt x="813" y="1978"/>
                </a:lnTo>
                <a:lnTo>
                  <a:pt x="791" y="1939"/>
                </a:lnTo>
                <a:lnTo>
                  <a:pt x="767" y="1897"/>
                </a:lnTo>
                <a:lnTo>
                  <a:pt x="739" y="1848"/>
                </a:lnTo>
                <a:lnTo>
                  <a:pt x="711" y="1799"/>
                </a:lnTo>
                <a:lnTo>
                  <a:pt x="685" y="1746"/>
                </a:lnTo>
                <a:lnTo>
                  <a:pt x="661" y="1694"/>
                </a:lnTo>
                <a:lnTo>
                  <a:pt x="642" y="1639"/>
                </a:lnTo>
                <a:lnTo>
                  <a:pt x="628" y="1583"/>
                </a:lnTo>
                <a:lnTo>
                  <a:pt x="618" y="1511"/>
                </a:lnTo>
                <a:lnTo>
                  <a:pt x="616" y="1439"/>
                </a:lnTo>
                <a:lnTo>
                  <a:pt x="620" y="1368"/>
                </a:lnTo>
                <a:lnTo>
                  <a:pt x="626" y="1299"/>
                </a:lnTo>
                <a:lnTo>
                  <a:pt x="637" y="1229"/>
                </a:lnTo>
                <a:lnTo>
                  <a:pt x="642" y="1183"/>
                </a:lnTo>
                <a:lnTo>
                  <a:pt x="647" y="1139"/>
                </a:lnTo>
                <a:lnTo>
                  <a:pt x="651" y="1096"/>
                </a:lnTo>
                <a:lnTo>
                  <a:pt x="654" y="1055"/>
                </a:lnTo>
                <a:lnTo>
                  <a:pt x="652" y="1018"/>
                </a:lnTo>
                <a:lnTo>
                  <a:pt x="647" y="984"/>
                </a:lnTo>
                <a:lnTo>
                  <a:pt x="638" y="953"/>
                </a:lnTo>
                <a:lnTo>
                  <a:pt x="620" y="920"/>
                </a:lnTo>
                <a:lnTo>
                  <a:pt x="594" y="886"/>
                </a:lnTo>
                <a:lnTo>
                  <a:pt x="561" y="854"/>
                </a:lnTo>
                <a:lnTo>
                  <a:pt x="523" y="822"/>
                </a:lnTo>
                <a:lnTo>
                  <a:pt x="482" y="789"/>
                </a:lnTo>
                <a:lnTo>
                  <a:pt x="438" y="755"/>
                </a:lnTo>
                <a:lnTo>
                  <a:pt x="392" y="721"/>
                </a:lnTo>
                <a:lnTo>
                  <a:pt x="348" y="686"/>
                </a:lnTo>
                <a:lnTo>
                  <a:pt x="303" y="648"/>
                </a:lnTo>
                <a:lnTo>
                  <a:pt x="261" y="607"/>
                </a:lnTo>
                <a:lnTo>
                  <a:pt x="222" y="564"/>
                </a:lnTo>
                <a:lnTo>
                  <a:pt x="186" y="516"/>
                </a:lnTo>
                <a:lnTo>
                  <a:pt x="156" y="465"/>
                </a:lnTo>
                <a:lnTo>
                  <a:pt x="129" y="411"/>
                </a:lnTo>
                <a:lnTo>
                  <a:pt x="109" y="356"/>
                </a:lnTo>
                <a:lnTo>
                  <a:pt x="90" y="301"/>
                </a:lnTo>
                <a:lnTo>
                  <a:pt x="75" y="245"/>
                </a:lnTo>
                <a:lnTo>
                  <a:pt x="60" y="189"/>
                </a:lnTo>
                <a:lnTo>
                  <a:pt x="46" y="137"/>
                </a:lnTo>
                <a:lnTo>
                  <a:pt x="33" y="88"/>
                </a:lnTo>
                <a:lnTo>
                  <a:pt x="17" y="42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EDAA641-C60A-474A-BBFD-E3E875FA3E11}"/>
              </a:ext>
            </a:extLst>
          </p:cNvPr>
          <p:cNvSpPr txBox="1"/>
          <p:nvPr/>
        </p:nvSpPr>
        <p:spPr>
          <a:xfrm>
            <a:off x="108918" y="1953614"/>
            <a:ext cx="1884784" cy="2245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b="1" u="sng" dirty="0"/>
              <a:t>Black History Month Speaker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B8B8DA3-1521-4633-971B-05C06D4B00B9}"/>
              </a:ext>
            </a:extLst>
          </p:cNvPr>
          <p:cNvSpPr txBox="1"/>
          <p:nvPr/>
        </p:nvSpPr>
        <p:spPr>
          <a:xfrm>
            <a:off x="1786377" y="6488658"/>
            <a:ext cx="104056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Presented by the National Society of Black Engineers (NSBE), the Center for Inclusion, &amp; </a:t>
            </a:r>
            <a:r>
              <a:rPr lang="en-US" dirty="0" err="1"/>
              <a:t>Hardrocker</a:t>
            </a:r>
            <a:r>
              <a:rPr lang="en-US" dirty="0"/>
              <a:t> Athletics</a:t>
            </a:r>
          </a:p>
        </p:txBody>
      </p:sp>
      <p:pic>
        <p:nvPicPr>
          <p:cNvPr id="15" name="Picture 14" descr="Diagram&#10;&#10;Description automatically generated">
            <a:extLst>
              <a:ext uri="{FF2B5EF4-FFF2-40B4-BE49-F238E27FC236}">
                <a16:creationId xmlns:a16="http://schemas.microsoft.com/office/drawing/2014/main" id="{CBCDA5B7-89FF-424D-A31A-0ECA9A0258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309350"/>
            <a:ext cx="522206" cy="548640"/>
          </a:xfrm>
          <a:prstGeom prst="rect">
            <a:avLst/>
          </a:prstGeom>
        </p:spPr>
      </p:pic>
      <p:pic>
        <p:nvPicPr>
          <p:cNvPr id="8" name="Picture 7" descr="Icon&#10;&#10;Description automatically generated">
            <a:extLst>
              <a:ext uri="{FF2B5EF4-FFF2-40B4-BE49-F238E27FC236}">
                <a16:creationId xmlns:a16="http://schemas.microsoft.com/office/drawing/2014/main" id="{0C3A7A07-517C-4F43-B4F5-6EAB3CA22C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470" y="6309350"/>
            <a:ext cx="548640" cy="548640"/>
          </a:xfrm>
          <a:prstGeom prst="rect">
            <a:avLst/>
          </a:prstGeom>
        </p:spPr>
      </p:pic>
      <p:pic>
        <p:nvPicPr>
          <p:cNvPr id="10" name="Picture 9" descr="Logo, icon&#10;&#10;Description automatically generated">
            <a:extLst>
              <a:ext uri="{FF2B5EF4-FFF2-40B4-BE49-F238E27FC236}">
                <a16:creationId xmlns:a16="http://schemas.microsoft.com/office/drawing/2014/main" id="{982049BB-5248-4BEF-B6EF-DFB0D90289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9636" y="6309350"/>
            <a:ext cx="594262" cy="548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827936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DD0DBFED-7AB5-403D-9982-F81C20C3F5B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32C9D10-CA80-4BC9-9D59-B4B9486E932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55D5C12-9048-448D-A69C-F00736C0732E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51</Words>
  <Application>Microsoft Office PowerPoint</Application>
  <PresentationFormat>Widescreen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Gill Sans MT</vt:lpstr>
      <vt:lpstr>Impact</vt:lpstr>
      <vt:lpstr>Badge</vt:lpstr>
      <vt:lpstr>Justice for George 846: A conversation about Justice and Equality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Justice for George 846: A conversation about Justice and Equality</dc:title>
  <dc:creator>Herrera, Jesse M.</dc:creator>
  <cp:lastModifiedBy>Herrera, Jesse M.</cp:lastModifiedBy>
  <cp:revision>4</cp:revision>
  <dcterms:created xsi:type="dcterms:W3CDTF">2021-01-14T18:36:55Z</dcterms:created>
  <dcterms:modified xsi:type="dcterms:W3CDTF">2021-01-14T19:40:44Z</dcterms:modified>
</cp:coreProperties>
</file>